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9" r:id="rId11"/>
    <p:sldId id="270" r:id="rId12"/>
    <p:sldId id="272" r:id="rId13"/>
    <p:sldId id="264" r:id="rId14"/>
    <p:sldId id="265" r:id="rId15"/>
    <p:sldId id="273" r:id="rId16"/>
    <p:sldId id="266" r:id="rId17"/>
    <p:sldId id="267" r:id="rId18"/>
    <p:sldId id="27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090D0-B082-430C-B169-214695FCA1A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E7E06-76B9-438C-BA1E-4B851171C299}" type="pres">
      <dgm:prSet presAssocID="{2E6090D0-B082-430C-B169-214695FCA1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12F13470-A7BD-48AB-8C53-78546CDC3E87}" type="presOf" srcId="{2E6090D0-B082-430C-B169-214695FCA1A9}" destId="{D22E7E06-76B9-438C-BA1E-4B851171C299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7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6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914400" y="152400"/>
            <a:ext cx="7543800" cy="2286000"/>
          </a:xfrm>
          <a:prstGeom prst="ellipseRibbon">
            <a:avLst>
              <a:gd name="adj1" fmla="val 42851"/>
              <a:gd name="adj2" fmla="val 49620"/>
              <a:gd name="adj3" fmla="val 2118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7086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3733800" cy="2313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81400"/>
            <a:ext cx="3304318" cy="2313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518" y="116112"/>
            <a:ext cx="3511600" cy="27068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27"/>
            <a:ext cx="3944454" cy="27068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600200" y="2858869"/>
            <a:ext cx="139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858869"/>
            <a:ext cx="1676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মলা মাছ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2138" y="5943600"/>
            <a:ext cx="96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152400"/>
            <a:ext cx="3810000" cy="198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2362200"/>
            <a:ext cx="9144000" cy="38862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 “ এর অভাবে কি রোগ হয়।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“এ“ পাওয়া যায় এমন ৪ টি ফলের নাম লিখ।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35527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৫ মিনিট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6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2469524"/>
            <a:ext cx="9144000" cy="304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 “ এর 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রাতকানা 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 “ 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 -কলা, লিচু , জামরুল, কাঁঠাল জাম</a:t>
            </a:r>
            <a:r>
              <a:rPr lang="bn-BD" sz="1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2285999" y="0"/>
            <a:ext cx="4359499" cy="2438400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5780" y="685800"/>
            <a:ext cx="213682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3285754"/>
              </p:ext>
            </p:extLst>
          </p:nvPr>
        </p:nvGraphicFramePr>
        <p:xfrm>
          <a:off x="152400" y="7620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399" y="3527524"/>
            <a:ext cx="2743201" cy="24955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Up Arrow Callout 2"/>
          <p:cNvSpPr/>
          <p:nvPr/>
        </p:nvSpPr>
        <p:spPr>
          <a:xfrm>
            <a:off x="7010400" y="2743200"/>
            <a:ext cx="1066800" cy="609362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600" y="2819400"/>
            <a:ext cx="166199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705600" y="5943600"/>
            <a:ext cx="1066800" cy="603428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6019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6" y="3465731"/>
            <a:ext cx="2854096" cy="2462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7" y="187482"/>
            <a:ext cx="3024395" cy="25557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80" y="3414018"/>
            <a:ext cx="2466975" cy="24922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95" y="187482"/>
            <a:ext cx="2462005" cy="26321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Up Arrow Callout 14"/>
          <p:cNvSpPr/>
          <p:nvPr/>
        </p:nvSpPr>
        <p:spPr>
          <a:xfrm>
            <a:off x="838200" y="2743200"/>
            <a:ext cx="1143000" cy="609362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Callout 15"/>
          <p:cNvSpPr/>
          <p:nvPr/>
        </p:nvSpPr>
        <p:spPr>
          <a:xfrm>
            <a:off x="4122876" y="2743200"/>
            <a:ext cx="966371" cy="609362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Callout 16"/>
          <p:cNvSpPr/>
          <p:nvPr/>
        </p:nvSpPr>
        <p:spPr>
          <a:xfrm>
            <a:off x="4289429" y="5943600"/>
            <a:ext cx="1120771" cy="730210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Callout 17"/>
          <p:cNvSpPr/>
          <p:nvPr/>
        </p:nvSpPr>
        <p:spPr>
          <a:xfrm>
            <a:off x="990600" y="5867401"/>
            <a:ext cx="1143000" cy="679628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287351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কডমাছ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594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183" y="2873514"/>
            <a:ext cx="116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276" y="6096000"/>
            <a:ext cx="121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187482"/>
            <a:ext cx="2743201" cy="263168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4267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45359"/>
            <a:ext cx="8458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প্রদর্শীত খাদ্য উপাদান গুলোর নাম লিখ</a:t>
            </a:r>
            <a:r>
              <a:rPr lang="as-IN" sz="4400" dirty="0" smtClean="0">
                <a:solidFill>
                  <a:srgbClr val="002060"/>
                </a:solidFill>
              </a:rPr>
              <a:t> </a:t>
            </a:r>
            <a:r>
              <a:rPr lang="bn-BD" sz="4400" dirty="0" smtClean="0">
                <a:solidFill>
                  <a:srgbClr val="002060"/>
                </a:solidFill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590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১০ 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143000"/>
            <a:ext cx="38862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1430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8839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, শর্করা ,খনিজলবণ ,স্নেহ  , ভিটামিন ও পানি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191000" cy="101566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51044"/>
            <a:ext cx="800100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উপাদান কয়টি ?</a:t>
            </a:r>
            <a:endParaRPr lang="en-US" sz="4000" b="1" dirty="0" smtClean="0">
              <a:ln w="12700">
                <a:solidFill>
                  <a:srgbClr val="CC0099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৩ টি 	খ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৪টি 	গ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৫টি 	ঘ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৬টি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আমিষ জাতীয় 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err="1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মাছ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আলু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4000" b="1" dirty="0" err="1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,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iii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, iii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err="1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,ii, iii</a:t>
            </a:r>
            <a:endParaRPr lang="bn-BD" sz="4000" b="1" dirty="0">
              <a:ln w="12700">
                <a:solidFill>
                  <a:srgbClr val="CC0099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ভিটামিন এ পাওয়া যায়</a:t>
            </a:r>
          </a:p>
          <a:p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ক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মলা মাছে  খ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আলুতে  গ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চালে  ঘ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</a:p>
          <a:p>
            <a:endParaRPr lang="en-US" sz="4000" b="1" dirty="0">
              <a:ln w="12700">
                <a:solidFill>
                  <a:srgbClr val="CC0099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bn-BD" sz="4000" b="1" dirty="0" smtClean="0">
              <a:ln w="12700">
                <a:solidFill>
                  <a:srgbClr val="CC0099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39000" y="2209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4114799"/>
            <a:ext cx="3810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52578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29100" y="1066800"/>
            <a:ext cx="495300" cy="46288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1524000"/>
            <a:ext cx="8570119" cy="4210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64" y="3743683"/>
            <a:ext cx="2710536" cy="1590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840703" cy="1729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/>
          <a:stretch/>
        </p:blipFill>
        <p:spPr>
          <a:xfrm>
            <a:off x="3581400" y="1676400"/>
            <a:ext cx="2667000" cy="1729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810000"/>
            <a:ext cx="2847328" cy="1556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62" y="1676400"/>
            <a:ext cx="2197479" cy="3625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371600" y="32766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0550" y="3200400"/>
            <a:ext cx="4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9473" y="5257800"/>
            <a:ext cx="53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181600"/>
            <a:ext cx="68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399" y="5965686"/>
            <a:ext cx="834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গুলো দেখে নিচের প্রশ্নগুলোর উত্তর দাও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772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(ক)কোন ভিটামিনের অভাবে রাত কানা রোগ হয়?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চর্বিতে দ্রবনীয় ৩ টি ভিটামিনের নাম লিখ?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চিত্রের খাদ্য তালিকায় কোন ধরনের খাদ্য মানুষের জন্য অধিক থাকা দরকার? কারণ ব্যাখ্যা কর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(ঘ)চিত্রে খাদ্য উপাদান গুলোর কাজ লিখ?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57200"/>
            <a:ext cx="4648200" cy="1569660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6248400" cy="46863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elaxed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" y="221963"/>
            <a:ext cx="3008290" cy="3339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0" y="3556337"/>
            <a:ext cx="9144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তাহে</a:t>
            </a:r>
            <a:r>
              <a:rPr lang="bn-BD" sz="6000" dirty="0">
                <a:latin typeface="Calibri Light" panose="020F0302020204030204" pitchFamily="34" charset="0"/>
                <a:cs typeface="NikoshBAN" panose="02000000000000000000" pitchFamily="2" charset="0"/>
              </a:rPr>
              <a:t>রু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 ইসলাম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96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 ,এস, সি (অনার্স) এম ,এস ,সি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066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 -১৩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পদবী-সহকারী শিক্ষক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বিদ্যালয়-শেরপুর পাইলট বালিকা উচ্চ বিদ্যালয়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মোবাইলঃ০১৭১৮৯৯৬৬২৩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7467600" cy="32766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বিষয়- জীববিজ্ঞান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শ্রেনী- 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অধ্যয়-৫ম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সময়- ৫০ মিঃ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তারিখ- ১৫/১২/২০১৩ইং </a:t>
            </a:r>
          </a:p>
        </p:txBody>
      </p:sp>
      <p:sp>
        <p:nvSpPr>
          <p:cNvPr id="5" name="Oval 4"/>
          <p:cNvSpPr/>
          <p:nvPr/>
        </p:nvSpPr>
        <p:spPr>
          <a:xfrm>
            <a:off x="2209800" y="228600"/>
            <a:ext cx="4343400" cy="2133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0800000">
              <a:schemeClr val="accent4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52400"/>
            <a:ext cx="464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চিত্রগুলি লক্ষ্য কর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2793623"/>
            <a:ext cx="4581962" cy="1810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4827092"/>
            <a:ext cx="4659003" cy="2030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740655"/>
            <a:ext cx="4659003" cy="19263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ight Arrow 11"/>
          <p:cNvSpPr/>
          <p:nvPr/>
        </p:nvSpPr>
        <p:spPr>
          <a:xfrm>
            <a:off x="1295400" y="1371601"/>
            <a:ext cx="1981200" cy="121919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95400" y="3276600"/>
            <a:ext cx="1981200" cy="1143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295400" y="5385346"/>
            <a:ext cx="1981200" cy="11678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bn-BD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457200" y="1828800"/>
            <a:ext cx="8001000" cy="3581400"/>
          </a:xfrm>
          <a:prstGeom prst="bevel">
            <a:avLst/>
          </a:prstGeom>
          <a:blipFill>
            <a:blip r:embed="rId3">
              <a:lum bright="40000" contrast="1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ও পুষ্টি </a:t>
            </a:r>
            <a:endParaRPr lang="en-US" sz="9600" b="1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600670"/>
            <a:ext cx="47244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22145"/>
            <a:ext cx="244352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8600" y="2667000"/>
            <a:ext cx="8686800" cy="348910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কী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এ জাতীয় খাদ্য উল্লেখ </a:t>
            </a: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খাদ্যের বিভিন্ন উপাদান পৃথক করতে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73152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চিত্র গুলো লক্ষ্য কর 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87680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0"/>
            <a:ext cx="4876800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53000"/>
            <a:ext cx="4876800" cy="1725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ight Arrow 7"/>
          <p:cNvSpPr/>
          <p:nvPr/>
        </p:nvSpPr>
        <p:spPr>
          <a:xfrm>
            <a:off x="914400" y="1548037"/>
            <a:ext cx="2667000" cy="10287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ও রুটি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14400" y="3504793"/>
            <a:ext cx="2667000" cy="99100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,মাংস, ডিম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14400" y="5459273"/>
            <a:ext cx="2667000" cy="94152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 ভাত ও মাংস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2514600" y="762000"/>
            <a:ext cx="5105400" cy="10668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2713321"/>
            <a:ext cx="70104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কি </a:t>
            </a:r>
            <a:r>
              <a:rPr lang="bn-BD" sz="8000" dirty="0"/>
              <a:t>?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৩ মিনিট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495800"/>
            <a:ext cx="8229600" cy="2286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উপাদান গ্রহণের ফলে আমাদের দৈহিক বৃদ্ধি ,ক্ষয়পুরণ  ও রোগ প্রতিরোধ ক্ষমতা বৃদ্ধি করে তাকে খাদ্য বলে।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0"/>
            <a:ext cx="4038600" cy="2286000"/>
            <a:chOff x="2286000" y="228600"/>
            <a:chExt cx="4038600" cy="2286000"/>
          </a:xfrm>
        </p:grpSpPr>
        <p:sp>
          <p:nvSpPr>
            <p:cNvPr id="3" name="Diamond 2"/>
            <p:cNvSpPr/>
            <p:nvPr/>
          </p:nvSpPr>
          <p:spPr>
            <a:xfrm>
              <a:off x="2286000" y="228600"/>
              <a:ext cx="4038600" cy="2286000"/>
            </a:xfrm>
            <a:prstGeom prst="diamond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FFFF00"/>
                  </a:solidFill>
                </a:rPr>
                <a:t> 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71800" y="762000"/>
              <a:ext cx="2728817" cy="1015663"/>
            </a:xfrm>
            <a:prstGeom prst="rect">
              <a:avLst/>
            </a:prstGeom>
            <a:noFill/>
            <a:scene3d>
              <a:camera prst="orthographicFront"/>
              <a:lightRig rig="soft" dir="t">
                <a:rot lat="0" lon="0" rev="15600000"/>
              </a:lightRig>
            </a:scene3d>
            <a:sp3d>
              <a:bevelT w="152400" h="50800" prst="softRound"/>
            </a:sp3d>
          </p:spPr>
          <p:txBody>
            <a:bodyPr wrap="squar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6000" b="1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endParaRPr lang="en-US" sz="60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1" y="1765479"/>
            <a:ext cx="2857500" cy="2552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1676400"/>
            <a:ext cx="3200400" cy="24641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311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284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SPGH</cp:lastModifiedBy>
  <cp:revision>235</cp:revision>
  <dcterms:created xsi:type="dcterms:W3CDTF">2006-08-16T00:00:00Z</dcterms:created>
  <dcterms:modified xsi:type="dcterms:W3CDTF">2013-12-17T03:33:32Z</dcterms:modified>
</cp:coreProperties>
</file>